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1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485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720"/>
  </p:normalViewPr>
  <p:slideViewPr>
    <p:cSldViewPr snapToGrid="0">
      <p:cViewPr varScale="1">
        <p:scale>
          <a:sx n="161" d="100"/>
          <a:sy n="161" d="100"/>
        </p:scale>
        <p:origin x="54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58148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E80C5-B17B-40DF-BC9C-097A90612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F052B4-4B2F-41CD-B20A-C27F125E4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508734-D9CD-41C2-AEAB-1C42E8C2B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44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o Trabalho:…"/>
          <p:cNvSpPr txBox="1"/>
          <p:nvPr/>
        </p:nvSpPr>
        <p:spPr>
          <a:xfrm>
            <a:off x="594000" y="1116001"/>
            <a:ext cx="3960000" cy="82800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000" dirty="0" err="1">
                <a:solidFill>
                  <a:srgbClr val="48535B"/>
                </a:solidFill>
              </a:rPr>
              <a:t>Título</a:t>
            </a:r>
            <a:r>
              <a:rPr sz="2000" dirty="0">
                <a:solidFill>
                  <a:srgbClr val="48535B"/>
                </a:solidFill>
              </a:rPr>
              <a:t> do </a:t>
            </a:r>
            <a:r>
              <a:rPr sz="2000" dirty="0" err="1">
                <a:solidFill>
                  <a:srgbClr val="48535B"/>
                </a:solidFill>
              </a:rPr>
              <a:t>Trabalho</a:t>
            </a:r>
            <a:endParaRPr sz="1400" dirty="0">
              <a:solidFill>
                <a:srgbClr val="48535B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</a:rPr>
              <a:t>Autor e </a:t>
            </a:r>
            <a:r>
              <a:rPr lang="pt-BR" sz="1200" dirty="0" err="1">
                <a:solidFill>
                  <a:srgbClr val="595959"/>
                </a:solidFill>
              </a:rPr>
              <a:t>co-Autores</a:t>
            </a:r>
            <a:endParaRPr lang="pt-BR" sz="1200" dirty="0">
              <a:solidFill>
                <a:srgbClr val="595959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</a:rPr>
              <a:t>Instituição</a:t>
            </a:r>
            <a:endParaRPr sz="1200" dirty="0">
              <a:solidFill>
                <a:srgbClr val="595959"/>
              </a:solidFill>
            </a:endParaRPr>
          </a:p>
        </p:txBody>
      </p:sp>
      <p:grpSp>
        <p:nvGrpSpPr>
          <p:cNvPr id="24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44000" y="2231999"/>
            <a:ext cx="2376000" cy="1468800"/>
            <a:chOff x="0" y="0"/>
            <a:chExt cx="2390917" cy="198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36" name="Retângulo 16"/>
          <p:cNvGrpSpPr/>
          <p:nvPr/>
        </p:nvGrpSpPr>
        <p:grpSpPr>
          <a:xfrm>
            <a:off x="144000" y="3805200"/>
            <a:ext cx="2376000" cy="180000"/>
            <a:chOff x="0" y="0"/>
            <a:chExt cx="2390918" cy="206889"/>
          </a:xfrm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MATERIAL E MÉTODOS</a:t>
              </a:r>
              <a:endParaRPr dirty="0"/>
            </a:p>
          </p:txBody>
        </p:sp>
      </p:grpSp>
      <p:grpSp>
        <p:nvGrpSpPr>
          <p:cNvPr id="39" name="Retângulo 17"/>
          <p:cNvGrpSpPr/>
          <p:nvPr/>
        </p:nvGrpSpPr>
        <p:grpSpPr>
          <a:xfrm>
            <a:off x="144000" y="3988800"/>
            <a:ext cx="2376000" cy="1468800"/>
            <a:chOff x="0" y="0"/>
            <a:chExt cx="2390917" cy="4085771"/>
          </a:xfrm>
        </p:grpSpPr>
        <p:sp>
          <p:nvSpPr>
            <p:cNvPr id="37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Aqui vai o texto ..."/>
            <p:cNvSpPr txBox="1"/>
            <p:nvPr/>
          </p:nvSpPr>
          <p:spPr>
            <a:xfrm>
              <a:off x="0" y="0"/>
              <a:ext cx="2390918" cy="2257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43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CONCLU</a:t>
              </a:r>
              <a:r>
                <a:rPr dirty="0"/>
                <a:t>SÃO</a:t>
              </a:r>
            </a:p>
          </p:txBody>
        </p:sp>
      </p:grpSp>
      <p:grpSp>
        <p:nvGrpSpPr>
          <p:cNvPr id="46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44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49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REFERÊNCIAS BIBLIOGRÁFICAS</a:t>
              </a:r>
            </a:p>
          </p:txBody>
        </p:sp>
      </p:grpSp>
      <p:grpSp>
        <p:nvGrpSpPr>
          <p:cNvPr id="52" name="Retângulo 21"/>
          <p:cNvGrpSpPr/>
          <p:nvPr/>
        </p:nvGrpSpPr>
        <p:grpSpPr>
          <a:xfrm>
            <a:off x="2628000" y="7498800"/>
            <a:ext cx="2376001" cy="1468800"/>
            <a:chOff x="0" y="0"/>
            <a:chExt cx="2390917" cy="1260000"/>
          </a:xfrm>
        </p:grpSpPr>
        <p:sp>
          <p:nvSpPr>
            <p:cNvPr id="50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55" name="Retângulo 18">
            <a:extLst>
              <a:ext uri="{FF2B5EF4-FFF2-40B4-BE49-F238E27FC236}">
                <a16:creationId xmlns:a16="http://schemas.microsoft.com/office/drawing/2014/main" id="{F74D5735-64EF-469F-AF57-DA195B0CB5D3}"/>
              </a:ext>
            </a:extLst>
          </p:cNvPr>
          <p:cNvGrpSpPr/>
          <p:nvPr/>
        </p:nvGrpSpPr>
        <p:grpSpPr>
          <a:xfrm>
            <a:off x="144000" y="5562000"/>
            <a:ext cx="2376000" cy="180000"/>
            <a:chOff x="0" y="0"/>
            <a:chExt cx="2390917" cy="224299"/>
          </a:xfrm>
        </p:grpSpPr>
        <p:sp>
          <p:nvSpPr>
            <p:cNvPr id="56" name="Retângulo">
              <a:extLst>
                <a:ext uri="{FF2B5EF4-FFF2-40B4-BE49-F238E27FC236}">
                  <a16:creationId xmlns:a16="http://schemas.microsoft.com/office/drawing/2014/main" id="{3B3A29C2-6E39-4A5B-B26B-51C0291D4ED7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DISCUSSÃO:">
              <a:extLst>
                <a:ext uri="{FF2B5EF4-FFF2-40B4-BE49-F238E27FC236}">
                  <a16:creationId xmlns:a16="http://schemas.microsoft.com/office/drawing/2014/main" id="{2A13AB0E-7044-4069-8201-69F351D39123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RESULTADOS</a:t>
              </a:r>
              <a:endParaRPr dirty="0"/>
            </a:p>
          </p:txBody>
        </p:sp>
      </p:grpSp>
      <p:grpSp>
        <p:nvGrpSpPr>
          <p:cNvPr id="58" name="Retângulo 19">
            <a:extLst>
              <a:ext uri="{FF2B5EF4-FFF2-40B4-BE49-F238E27FC236}">
                <a16:creationId xmlns:a16="http://schemas.microsoft.com/office/drawing/2014/main" id="{F4106B50-34A3-4B59-AB67-5B3E7FF7083F}"/>
              </a:ext>
            </a:extLst>
          </p:cNvPr>
          <p:cNvGrpSpPr/>
          <p:nvPr/>
        </p:nvGrpSpPr>
        <p:grpSpPr>
          <a:xfrm>
            <a:off x="144000" y="5742000"/>
            <a:ext cx="2376000" cy="1468800"/>
            <a:chOff x="0" y="0"/>
            <a:chExt cx="2390917" cy="1260000"/>
          </a:xfrm>
        </p:grpSpPr>
        <p:sp>
          <p:nvSpPr>
            <p:cNvPr id="59" name="Retângulo">
              <a:extLst>
                <a:ext uri="{FF2B5EF4-FFF2-40B4-BE49-F238E27FC236}">
                  <a16:creationId xmlns:a16="http://schemas.microsoft.com/office/drawing/2014/main" id="{DE7FFA9E-8F80-40B9-9842-4018C7F2ECB8}"/>
                </a:ext>
              </a:extLst>
            </p:cNvPr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Aqui vai o texto ...">
              <a:extLst>
                <a:ext uri="{FF2B5EF4-FFF2-40B4-BE49-F238E27FC236}">
                  <a16:creationId xmlns:a16="http://schemas.microsoft.com/office/drawing/2014/main" id="{8E623324-6664-48A5-87B6-2157CC96B826}"/>
                </a:ext>
              </a:extLst>
            </p:cNvPr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61" name="Retângulo 20">
            <a:extLst>
              <a:ext uri="{FF2B5EF4-FFF2-40B4-BE49-F238E27FC236}">
                <a16:creationId xmlns:a16="http://schemas.microsoft.com/office/drawing/2014/main" id="{C736B52F-26FA-4620-BF55-158B094BD671}"/>
              </a:ext>
            </a:extLst>
          </p:cNvPr>
          <p:cNvGrpSpPr/>
          <p:nvPr/>
        </p:nvGrpSpPr>
        <p:grpSpPr>
          <a:xfrm>
            <a:off x="144000" y="7318800"/>
            <a:ext cx="2376001" cy="180000"/>
            <a:chOff x="0" y="0"/>
            <a:chExt cx="2390917" cy="224299"/>
          </a:xfrm>
        </p:grpSpPr>
        <p:sp>
          <p:nvSpPr>
            <p:cNvPr id="62" name="Retângulo">
              <a:extLst>
                <a:ext uri="{FF2B5EF4-FFF2-40B4-BE49-F238E27FC236}">
                  <a16:creationId xmlns:a16="http://schemas.microsoft.com/office/drawing/2014/main" id="{E8973560-A3E9-467E-9DA2-38B78891D126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REFERÊNCIAS BIBLIOGRÁFICAS">
              <a:extLst>
                <a:ext uri="{FF2B5EF4-FFF2-40B4-BE49-F238E27FC236}">
                  <a16:creationId xmlns:a16="http://schemas.microsoft.com/office/drawing/2014/main" id="{C3659F85-972E-4DC5-942D-B5F8D0FB6817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DISCUSSÃO</a:t>
              </a:r>
              <a:endParaRPr dirty="0"/>
            </a:p>
          </p:txBody>
        </p:sp>
      </p:grpSp>
      <p:grpSp>
        <p:nvGrpSpPr>
          <p:cNvPr id="64" name="Retângulo 21">
            <a:extLst>
              <a:ext uri="{FF2B5EF4-FFF2-40B4-BE49-F238E27FC236}">
                <a16:creationId xmlns:a16="http://schemas.microsoft.com/office/drawing/2014/main" id="{582DBCF1-7722-4E74-B79D-7849BC6162CD}"/>
              </a:ext>
            </a:extLst>
          </p:cNvPr>
          <p:cNvGrpSpPr/>
          <p:nvPr/>
        </p:nvGrpSpPr>
        <p:grpSpPr>
          <a:xfrm>
            <a:off x="144000" y="7498800"/>
            <a:ext cx="2376001" cy="1468800"/>
            <a:chOff x="0" y="0"/>
            <a:chExt cx="2390917" cy="1260000"/>
          </a:xfrm>
        </p:grpSpPr>
        <p:sp>
          <p:nvSpPr>
            <p:cNvPr id="65" name="Retângulo">
              <a:extLst>
                <a:ext uri="{FF2B5EF4-FFF2-40B4-BE49-F238E27FC236}">
                  <a16:creationId xmlns:a16="http://schemas.microsoft.com/office/drawing/2014/main" id="{A7B22189-1D44-40E8-8E83-F729B7CFBC3B}"/>
                </a:ext>
              </a:extLst>
            </p:cNvPr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Aqui vai o texto ...">
              <a:extLst>
                <a:ext uri="{FF2B5EF4-FFF2-40B4-BE49-F238E27FC236}">
                  <a16:creationId xmlns:a16="http://schemas.microsoft.com/office/drawing/2014/main" id="{92029A0D-4415-41F1-9B9B-7658AE67F8C3}"/>
                </a:ext>
              </a:extLst>
            </p:cNvPr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57</Words>
  <Application>Microsoft Macintosh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Welder Santos</cp:lastModifiedBy>
  <cp:revision>15</cp:revision>
  <dcterms:modified xsi:type="dcterms:W3CDTF">2022-05-16T12:10:18Z</dcterms:modified>
</cp:coreProperties>
</file>